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Relationship Id="rId27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090619"/>
              </p:ext>
            </p:extLst>
          </p:nvPr>
        </p:nvGraphicFramePr>
        <p:xfrm>
          <a:off x="323526" y="332656"/>
          <a:ext cx="8424936" cy="1817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903012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А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Б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В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Г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Д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Е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Ё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Ж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З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0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630006"/>
              </p:ext>
            </p:extLst>
          </p:nvPr>
        </p:nvGraphicFramePr>
        <p:xfrm>
          <a:off x="395536" y="2492896"/>
          <a:ext cx="8424936" cy="1817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903012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И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К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Л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М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Н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О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П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Р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С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0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89802"/>
              </p:ext>
            </p:extLst>
          </p:nvPr>
        </p:nvGraphicFramePr>
        <p:xfrm>
          <a:off x="395536" y="4653136"/>
          <a:ext cx="8424936" cy="1817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903012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Т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У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Ф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Х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Ц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Ч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Ш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Щ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Ъ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07"/>
          <a:stretch/>
        </p:blipFill>
        <p:spPr>
          <a:xfrm>
            <a:off x="474885" y="1268760"/>
            <a:ext cx="648072" cy="7866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95811"/>
            <a:ext cx="682404" cy="76502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95811"/>
            <a:ext cx="806633" cy="82529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363968"/>
            <a:ext cx="720080" cy="68897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268760"/>
            <a:ext cx="784366" cy="870806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294228"/>
            <a:ext cx="792088" cy="77822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2" r="13030"/>
          <a:stretch/>
        </p:blipFill>
        <p:spPr>
          <a:xfrm>
            <a:off x="6012160" y="1303779"/>
            <a:ext cx="846504" cy="81732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303412"/>
            <a:ext cx="871269" cy="78603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68760"/>
            <a:ext cx="788377" cy="788377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85" y="3429000"/>
            <a:ext cx="836712" cy="836712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25" y="3482064"/>
            <a:ext cx="740841" cy="73058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429000"/>
            <a:ext cx="815752" cy="815752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429000"/>
            <a:ext cx="836712" cy="836712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87" y="3482064"/>
            <a:ext cx="730583" cy="73058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23" y="3451896"/>
            <a:ext cx="792855" cy="79285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844" y="3458392"/>
            <a:ext cx="731820" cy="779861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72" y="3448661"/>
            <a:ext cx="807061" cy="807061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284" y="3482065"/>
            <a:ext cx="783648" cy="783648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09" y="5732755"/>
            <a:ext cx="588105" cy="715021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462" y="5635906"/>
            <a:ext cx="811870" cy="81187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5635906"/>
            <a:ext cx="648072" cy="76931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2" b="12211"/>
          <a:stretch/>
        </p:blipFill>
        <p:spPr>
          <a:xfrm>
            <a:off x="3275856" y="5588876"/>
            <a:ext cx="779417" cy="86336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87" y="5665259"/>
            <a:ext cx="750277" cy="750277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065" y="5625437"/>
            <a:ext cx="773613" cy="773613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844" y="5659105"/>
            <a:ext cx="757312" cy="75731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029" y="5686948"/>
            <a:ext cx="691945" cy="691945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00" y="5623687"/>
            <a:ext cx="767735" cy="76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1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41" y="441538"/>
            <a:ext cx="8390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Составляйте слова и фразы из символов и предлагайте их разгадать , </a:t>
            </a:r>
          </a:p>
          <a:p>
            <a:pPr algn="ctr"/>
            <a:r>
              <a:rPr lang="ru-RU" sz="2000" dirty="0" smtClean="0"/>
              <a:t>используя «Новогодний алфавит». Играйте вместе с детьми и родителями!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44252"/>
              </p:ext>
            </p:extLst>
          </p:nvPr>
        </p:nvGraphicFramePr>
        <p:xfrm>
          <a:off x="1524000" y="1397000"/>
          <a:ext cx="6096000" cy="282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4120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12044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з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и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м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67078"/>
            <a:ext cx="108884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567078"/>
            <a:ext cx="1224136" cy="12241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67078"/>
            <a:ext cx="1080120" cy="10801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07"/>
          <a:stretch/>
        </p:blipFill>
        <p:spPr>
          <a:xfrm>
            <a:off x="6372200" y="1510903"/>
            <a:ext cx="936104" cy="113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93355"/>
              </p:ext>
            </p:extLst>
          </p:nvPr>
        </p:nvGraphicFramePr>
        <p:xfrm>
          <a:off x="395536" y="4653136"/>
          <a:ext cx="8424936" cy="1817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903012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Ы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Ь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Э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Ю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Я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61248"/>
            <a:ext cx="648072" cy="73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568292"/>
            <a:ext cx="792088" cy="84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 b="13907"/>
          <a:stretch/>
        </p:blipFill>
        <p:spPr bwMode="auto">
          <a:xfrm>
            <a:off x="2339752" y="5614769"/>
            <a:ext cx="765450" cy="75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8" b="11310"/>
          <a:stretch/>
        </p:blipFill>
        <p:spPr bwMode="auto">
          <a:xfrm>
            <a:off x="3275175" y="5630252"/>
            <a:ext cx="721441" cy="752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Picture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649265"/>
            <a:ext cx="705569" cy="73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147339" y="332656"/>
            <a:ext cx="9522159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cap="none" spc="0" dirty="0" smtClean="0">
                <a:ln w="5715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anose="03090702030407020403" pitchFamily="66" charset="0"/>
              </a:rPr>
              <a:t>НОВОГОДНИЙ </a:t>
            </a:r>
          </a:p>
          <a:p>
            <a:pPr algn="ctr"/>
            <a:r>
              <a:rPr lang="ru-RU" sz="13800" b="1" cap="none" spc="0" dirty="0" smtClean="0">
                <a:ln w="5715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anose="03090702030407020403" pitchFamily="66" charset="0"/>
              </a:rPr>
              <a:t>АЛФАВИТ</a:t>
            </a:r>
            <a:endParaRPr lang="ru-RU" sz="13800" b="1" cap="none" spc="0" dirty="0">
              <a:ln w="57150">
                <a:solidFill>
                  <a:srgbClr val="00B0F0"/>
                </a:solidFill>
              </a:ln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2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661668"/>
              </p:ext>
            </p:extLst>
          </p:nvPr>
        </p:nvGraphicFramePr>
        <p:xfrm>
          <a:off x="1203501" y="4659586"/>
          <a:ext cx="6552728" cy="1817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903012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Ы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Ь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Э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Ю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Я</a:t>
                      </a:r>
                      <a:endParaRPr lang="ru-RU" sz="5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648149"/>
            <a:ext cx="648072" cy="73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10" y="5584611"/>
            <a:ext cx="792088" cy="84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 b="13907"/>
          <a:stretch/>
        </p:blipFill>
        <p:spPr bwMode="auto">
          <a:xfrm>
            <a:off x="3126043" y="5645027"/>
            <a:ext cx="765450" cy="75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8" b="11310"/>
          <a:stretch/>
        </p:blipFill>
        <p:spPr bwMode="auto">
          <a:xfrm>
            <a:off x="4069709" y="5630252"/>
            <a:ext cx="721441" cy="752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Picture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88" y="5628607"/>
            <a:ext cx="705569" cy="73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39552" y="404664"/>
            <a:ext cx="810371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5715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anose="03090702030407020403" pitchFamily="66" charset="0"/>
              </a:rPr>
              <a:t>НОВОГОДНИЙ </a:t>
            </a:r>
          </a:p>
          <a:p>
            <a:pPr algn="ctr"/>
            <a:r>
              <a:rPr lang="ru-RU" sz="9600" b="1" cap="none" spc="0" dirty="0" smtClean="0">
                <a:ln w="57150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anose="03090702030407020403" pitchFamily="66" charset="0"/>
              </a:rPr>
              <a:t>АЛФАВИТ</a:t>
            </a:r>
            <a:endParaRPr lang="ru-RU" sz="9600" b="1" cap="none" spc="0" dirty="0">
              <a:ln w="57150">
                <a:solidFill>
                  <a:srgbClr val="00B0F0"/>
                </a:solidFill>
              </a:ln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9033" y="3557704"/>
            <a:ext cx="7704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Составляйте слова и фразы из символов и предлагайте их разгадать , </a:t>
            </a:r>
          </a:p>
          <a:p>
            <a:pPr algn="ctr"/>
            <a:r>
              <a:rPr lang="ru-RU" sz="2000" dirty="0" smtClean="0"/>
              <a:t>используя «Новогодний алфавит». Играйте вместе с детьми и родителями!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4188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91</Words>
  <Application>Microsoft Office PowerPoint</Application>
  <PresentationFormat>Экран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учитель</cp:lastModifiedBy>
  <cp:revision>6</cp:revision>
  <dcterms:created xsi:type="dcterms:W3CDTF">2024-11-17T16:28:36Z</dcterms:created>
  <dcterms:modified xsi:type="dcterms:W3CDTF">2024-11-30T09:05:55Z</dcterms:modified>
</cp:coreProperties>
</file>